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1" r:id="rId3"/>
    <p:sldId id="272" r:id="rId4"/>
    <p:sldId id="264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 showGuides="1"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55BAA8-09DF-420B-AFBD-8890512EA66C}" type="datetimeFigureOut">
              <a:rPr lang="en-US" smtClean="0"/>
              <a:pPr/>
              <a:t>1/28/2023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BD3E95F-EDD6-442E-AAA0-47C631E5B0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E-Business Online Networking Technology Marketing Commerce Concept Stock  Photo, Picture And Royalty Free Image. Image 41467513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9100"/>
            <a:ext cx="9174372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E-business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8001000" cy="3124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E-Business (electronic business) is </a:t>
            </a:r>
            <a:r>
              <a:rPr lang="en-US" b="1" dirty="0"/>
              <a:t>any process that a business organization conducts over a computer-mediated network</a:t>
            </a:r>
            <a:r>
              <a:rPr lang="en-US" dirty="0"/>
              <a:t>. Business organizations include any for-profit, governmental, or nonprofit entity.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Their </a:t>
            </a:r>
            <a:r>
              <a:rPr lang="en-US" dirty="0"/>
              <a:t>processes include production-, customer-, and internal- or management-focused business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848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Electronic commerce focuses on the use of information and communication technology to enable the external activities and relationships of the business with individuals, groups, and other businesses, while e-business refers to business with help of the internet.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 Electronic business differs from electronic commerce as it does not only deal with online transactions of selling and buying of a product and/or service but also enables to conduct of business processes (inbound/outbound logistics, manufacturing &amp; operations, marketing and sales, customer service) within the value chain through internal or external networks.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term "e-business" was coined by IBM's marketing and Internet team in 1996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-commerc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097" y="0"/>
            <a:ext cx="707010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2590800" cy="1143000"/>
          </a:xfrm>
        </p:spPr>
        <p:txBody>
          <a:bodyPr/>
          <a:lstStyle/>
          <a:p>
            <a:r>
              <a:rPr lang="en-US" dirty="0" smtClean="0"/>
              <a:t>Why ????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positphotos_62139387_l-2015_760x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" y="1028700"/>
            <a:ext cx="912114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11278</TotalTime>
  <Words>17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E-business Defined</vt:lpstr>
      <vt:lpstr>Slide 3</vt:lpstr>
      <vt:lpstr>Why ????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VIKRANTS</dc:creator>
  <cp:lastModifiedBy>Sony</cp:lastModifiedBy>
  <cp:revision>98</cp:revision>
  <dcterms:created xsi:type="dcterms:W3CDTF">2022-04-28T04:33:08Z</dcterms:created>
  <dcterms:modified xsi:type="dcterms:W3CDTF">2023-01-27T19:18:08Z</dcterms:modified>
</cp:coreProperties>
</file>